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2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NR 10 BÁSICO – SEGURANÇA EM INSTALAÇÕES E SERVIÇOS COM ELETRICIDADE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40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53742B2-2C87-4644-AF82-ED706802A3A6}"/>
              </a:ext>
            </a:extLst>
          </p:cNvPr>
          <p:cNvSpPr txBox="1"/>
          <p:nvPr/>
        </p:nvSpPr>
        <p:spPr>
          <a:xfrm>
            <a:off x="180231" y="432371"/>
            <a:ext cx="495957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Introdução à segurança com eletricidade;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Riscos em instalações e serviços com eletricidade: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o choque elétrico, mecanismos, efeitos e tensão de passo;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energia incidente, arcos elétricos; queimaduras e quedas;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campos eletromagnéticos.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Técnicas de Análise de Risco;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Medidas de Controle do Risco Elétrico: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 err="1">
                <a:latin typeface="CIDFont+F1"/>
              </a:rPr>
              <a:t>desenergização</a:t>
            </a:r>
            <a:r>
              <a:rPr lang="pt-BR" sz="900" b="0" i="0" u="none" strike="noStrike" baseline="0" dirty="0">
                <a:latin typeface="CIDFont+F1"/>
              </a:rPr>
              <a:t>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aterramento funcional (TN / TT / IT); de proteção; temporário;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equipotencialização;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secciona mento automático da alimentação;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dispositivos a corrente de fuga;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extra baixa tensão;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barreiras e invólucros;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bloqueios e impedimentos;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obstáculos e anteparos;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isolamento das partes vivas;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isolação dupla ou reforçada;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colocação fora de alcance;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separação elétrica.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Normas Técnicas Brasileiras - NBR da ABNT: NBR-5410, NBR 14039 e</a:t>
            </a:r>
          </a:p>
          <a:p>
            <a:pPr algn="l"/>
            <a:r>
              <a:rPr lang="pt-BR" sz="900" b="0" i="0" u="none" strike="noStrike" baseline="0" dirty="0">
                <a:latin typeface="CIDFont+F1"/>
              </a:rPr>
              <a:t>outras;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Regulamentações do MTE: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 err="1">
                <a:latin typeface="CIDFont+F1"/>
              </a:rPr>
              <a:t>NRs</a:t>
            </a:r>
            <a:r>
              <a:rPr lang="pt-BR" sz="900" b="0" i="0" u="none" strike="noStrike" baseline="0" dirty="0"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NR-10 (Segurança em Instalações e Serviços com Eletricidade);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qualificação; habilitação; capacitação e autorização.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Equipamentos de proteção coletiva;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Equipamentos de proteção individual;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Rotinas de trabalho – Procedimentos: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instalações desenergizadas;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liberação para serviços;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DD5656B-CE23-46F4-9489-CF85B9C987EE}"/>
              </a:ext>
            </a:extLst>
          </p:cNvPr>
          <p:cNvSpPr txBox="1"/>
          <p:nvPr/>
        </p:nvSpPr>
        <p:spPr>
          <a:xfrm>
            <a:off x="4109592" y="484831"/>
            <a:ext cx="324036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sinalização;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inspeções de áreas, serviços, ferramental e equipamento;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Documentação de instalações elétricas;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Riscos adicionais: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altura;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ambientes confinados;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áreas classificadas;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umidade;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condições atmosféricas.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Proteção e combate a incêndios: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noções básicas;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medidas preventivas;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métodos de extinção;</a:t>
            </a:r>
            <a:endParaRPr lang="pt-BR" sz="900" b="0" i="0" u="none" strike="noStrike" baseline="0" dirty="0">
              <a:latin typeface="CIDFont+F5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prática;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Acidentes de origem elétrica: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causas diretas e indiretas;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discussão de casos;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Primeiros socorros: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noções sobre lesões;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priorização do atendimento;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aplicação de respiração artificial;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massagem cardíaca;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técnicas para remoção e transporte de acidentados;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práticas.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Responsabilidades.</a:t>
            </a:r>
            <a:endParaRPr lang="pt-BR" sz="9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2534</TotalTime>
  <Words>460</Words>
  <Application>Microsoft Office PowerPoint</Application>
  <PresentationFormat>Personalizar</PresentationFormat>
  <Paragraphs>84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419</cp:revision>
  <cp:lastPrinted>2023-01-18T11:46:20Z</cp:lastPrinted>
  <dcterms:created xsi:type="dcterms:W3CDTF">1996-09-21T19:33:27Z</dcterms:created>
  <dcterms:modified xsi:type="dcterms:W3CDTF">2024-08-19T20:32:23Z</dcterms:modified>
</cp:coreProperties>
</file>